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01FE1-19AD-4FBD-AF22-29E4ABCD6D0A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7EEA9-CF99-4DEA-83E7-70FA54A4D8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Center City Board of Elections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Voter Turnout Report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2000 </a:t>
            </a:r>
            <a:r>
              <a:rPr lang="en-US" dirty="0" smtClean="0">
                <a:latin typeface="Calibri"/>
              </a:rPr>
              <a:t>to </a:t>
            </a:r>
            <a:r>
              <a:rPr lang="en-US" dirty="0" smtClean="0"/>
              <a:t>2012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Center City Board of Elections</vt:lpstr>
      <vt:lpstr>2000 to 2012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City Board of Elections</dc:title>
  <dc:creator>Tim Huddleston</dc:creator>
  <cp:lastModifiedBy>Gambrel, Bryan - Indianapolis</cp:lastModifiedBy>
  <cp:revision>7</cp:revision>
  <dcterms:created xsi:type="dcterms:W3CDTF">2006-11-17T19:51:33Z</dcterms:created>
  <dcterms:modified xsi:type="dcterms:W3CDTF">2013-08-27T16:17:28Z</dcterms:modified>
</cp:coreProperties>
</file>